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59" r:id="rId5"/>
    <p:sldId id="262" r:id="rId6"/>
    <p:sldId id="263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69F9AFC4-33E9-4F3B-992E-9AE5BD35771C}">
          <p14:sldIdLst>
            <p14:sldId id="256"/>
            <p14:sldId id="260"/>
            <p14:sldId id="261"/>
            <p14:sldId id="259"/>
            <p14:sldId id="262"/>
            <p14:sldId id="263"/>
            <p14:sldId id="265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E049B-94A9-4C70-878C-D55C48A0BFFF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0B5F0-E0BE-4AC0-A858-FE1496C77F1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514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312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270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37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219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627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14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494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324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3947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477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562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85CAE-461E-417F-B974-04DC3B20C3F7}" type="datetimeFigureOut">
              <a:rPr lang="de-CH" smtClean="0"/>
              <a:t>04.03.2017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E90C-900B-4429-B25D-8B126232E2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306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«Medikamente, </a:t>
            </a:r>
            <a:br>
              <a:rPr lang="de-CH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Fluch oder Segen»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… und im Alter wird es nicht einfacher</a:t>
            </a:r>
          </a:p>
        </p:txBody>
      </p:sp>
    </p:spTree>
    <p:extLst>
      <p:ext uri="{BB962C8B-B14F-4D97-AF65-F5344CB8AC3E}">
        <p14:creationId xmlns:p14="http://schemas.microsoft.com/office/powerpoint/2010/main" val="307745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Subjektive Sicht</a:t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3 Medikamentengruppen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Nicht lebenswichtig 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(Schmerzmittel, Prostata, Erkältung…)  so viel wie nötig, aber so wenig wie möglich 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Nötig aber … (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Antiarrhythmika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Antiepileptika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…) 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so viel wie nötig, aber so wenig wie möglich</a:t>
            </a:r>
            <a:endParaRPr lang="de-CH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Lebenswichtig (Bsp. HKL-Medikamente: Blutdruck, Cholesterin, Aspirin, Diabetes…) 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so viel wie nötig</a:t>
            </a:r>
            <a:endParaRPr lang="de-CH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6681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Polypharmazie/Multimorbidität</a:t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30% der Personen in der CH (= 2 oder mehr chron. Krankheiten)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80% der &gt; 70-jährigen nehmen täglich Medikamente ein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Davon 50%: 5 und mehr Medikamente</a:t>
            </a:r>
          </a:p>
          <a:p>
            <a:pPr marL="285750" indent="-285750">
              <a:buFontTx/>
              <a:buChar char="-"/>
            </a:pPr>
            <a:endParaRPr lang="de-CH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Weniger ist manchmal mehr  Ist der Leidensdruck wirklich so gross, dass man die Beschwerden behandeln muss?</a:t>
            </a:r>
            <a:endParaRPr lang="de-CH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596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Was ist speziell im Alter?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Art. Hypertonie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Diabetes mellitus Typ II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Lipide (fehlende Studien bei &gt; 80-jährigen)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Nierenfunktion (Leberfunktion); reduzierte Dosis; Interaktionen</a:t>
            </a:r>
          </a:p>
        </p:txBody>
      </p:sp>
    </p:spTree>
    <p:extLst>
      <p:ext uri="{BB962C8B-B14F-4D97-AF65-F5344CB8AC3E}">
        <p14:creationId xmlns:p14="http://schemas.microsoft.com/office/powerpoint/2010/main" val="101288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Medikamentensicherheit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Impfungen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Interaktionen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CIRS (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critical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incident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reporting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system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de-CH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0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Was kann ich selbst tun als «Patient»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Mitdenken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Kritisch sein und hinterfragen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Beipackzettel «nicht» lesen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Offen sein mit dem Arzt und Rücksprache nehmen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454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Was kann ich selbst tun als Arzt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Nutzen-Risiko-Abwägung vor Medikation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Interaktionen überprüfen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An Nebenwirkungen denken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Medikamente immer wieder kritisch hinterfragen und absetzen</a:t>
            </a:r>
          </a:p>
        </p:txBody>
      </p:sp>
    </p:spTree>
    <p:extLst>
      <p:ext uri="{BB962C8B-B14F-4D97-AF65-F5344CB8AC3E}">
        <p14:creationId xmlns:p14="http://schemas.microsoft.com/office/powerpoint/2010/main" val="355450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Was bringt die Zukunft?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«Genetischer Fingerabdruck» als wichtiger «Interaktionspartner»</a:t>
            </a:r>
          </a:p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Poor/fast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metabolizers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65564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Quellenangabe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Primary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CH" dirty="0" err="1">
                <a:solidFill>
                  <a:schemeClr val="accent1">
                    <a:lumMod val="50000"/>
                  </a:schemeClr>
                </a:solidFill>
              </a:rPr>
              <a:t>hospital</a:t>
            </a:r>
            <a:r>
              <a:rPr lang="de-CH" dirty="0">
                <a:solidFill>
                  <a:schemeClr val="accent1">
                    <a:lumMod val="50000"/>
                  </a:schemeClr>
                </a:solidFill>
              </a:rPr>
              <a:t> care, 2016; 16(1): 17-20</a:t>
            </a:r>
          </a:p>
        </p:txBody>
      </p:sp>
    </p:spTree>
    <p:extLst>
      <p:ext uri="{BB962C8B-B14F-4D97-AF65-F5344CB8AC3E}">
        <p14:creationId xmlns:p14="http://schemas.microsoft.com/office/powerpoint/2010/main" val="227845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Breitbild</PresentationFormat>
  <Paragraphs>37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</vt:lpstr>
      <vt:lpstr>«Medikamente,  Fluch oder Segen»</vt:lpstr>
      <vt:lpstr>Subjektive Sicht </vt:lpstr>
      <vt:lpstr>Polypharmazie/Multimorbidität </vt:lpstr>
      <vt:lpstr>Was ist speziell im Alter?</vt:lpstr>
      <vt:lpstr>Medikamentensicherheit</vt:lpstr>
      <vt:lpstr>Was kann ich selbst tun als «Patient»</vt:lpstr>
      <vt:lpstr>Was kann ich selbst tun als Arzt</vt:lpstr>
      <vt:lpstr>Was bringt die Zukunft?</vt:lpstr>
      <vt:lpstr>Quellenangabe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«Medikamente,  Fluch oder Segen»</dc:title>
  <dc:creator>Nadine &amp; Philipp</dc:creator>
  <cp:lastModifiedBy>Joseph Durrer</cp:lastModifiedBy>
  <cp:revision>12</cp:revision>
  <dcterms:created xsi:type="dcterms:W3CDTF">2017-01-26T17:00:32Z</dcterms:created>
  <dcterms:modified xsi:type="dcterms:W3CDTF">2017-03-04T08:37:53Z</dcterms:modified>
</cp:coreProperties>
</file>